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51"/>
  </p:notesMasterIdLst>
  <p:handoutMasterIdLst>
    <p:handoutMasterId r:id="rId52"/>
  </p:handoutMasterIdLst>
  <p:sldIdLst>
    <p:sldId id="538" r:id="rId2"/>
    <p:sldId id="258" r:id="rId3"/>
    <p:sldId id="569" r:id="rId4"/>
    <p:sldId id="489" r:id="rId5"/>
    <p:sldId id="515" r:id="rId6"/>
    <p:sldId id="539" r:id="rId7"/>
    <p:sldId id="520" r:id="rId8"/>
    <p:sldId id="494" r:id="rId9"/>
    <p:sldId id="570" r:id="rId10"/>
    <p:sldId id="543" r:id="rId11"/>
    <p:sldId id="556" r:id="rId12"/>
    <p:sldId id="493" r:id="rId13"/>
    <p:sldId id="544" r:id="rId14"/>
    <p:sldId id="557" r:id="rId15"/>
    <p:sldId id="546" r:id="rId16"/>
    <p:sldId id="453" r:id="rId17"/>
    <p:sldId id="586" r:id="rId18"/>
    <p:sldId id="587" r:id="rId19"/>
    <p:sldId id="549" r:id="rId20"/>
    <p:sldId id="551" r:id="rId21"/>
    <p:sldId id="490" r:id="rId22"/>
    <p:sldId id="447" r:id="rId23"/>
    <p:sldId id="452" r:id="rId24"/>
    <p:sldId id="571" r:id="rId25"/>
    <p:sldId id="550" r:id="rId26"/>
    <p:sldId id="481" r:id="rId27"/>
    <p:sldId id="573" r:id="rId28"/>
    <p:sldId id="436" r:id="rId29"/>
    <p:sldId id="458" r:id="rId30"/>
    <p:sldId id="588" r:id="rId31"/>
    <p:sldId id="597" r:id="rId32"/>
    <p:sldId id="598" r:id="rId33"/>
    <p:sldId id="599" r:id="rId34"/>
    <p:sldId id="594" r:id="rId35"/>
    <p:sldId id="574" r:id="rId36"/>
    <p:sldId id="521" r:id="rId37"/>
    <p:sldId id="590" r:id="rId38"/>
    <p:sldId id="529" r:id="rId39"/>
    <p:sldId id="552" r:id="rId40"/>
    <p:sldId id="459" r:id="rId41"/>
    <p:sldId id="461" r:id="rId42"/>
    <p:sldId id="553" r:id="rId43"/>
    <p:sldId id="522" r:id="rId44"/>
    <p:sldId id="523" r:id="rId45"/>
    <p:sldId id="530" r:id="rId46"/>
    <p:sldId id="535" r:id="rId47"/>
    <p:sldId id="582" r:id="rId48"/>
    <p:sldId id="576" r:id="rId49"/>
    <p:sldId id="583" r:id="rId50"/>
  </p:sldIdLst>
  <p:sldSz cx="12192000" cy="6858000"/>
  <p:notesSz cx="7315200" cy="9601200"/>
  <p:custDataLst>
    <p:tags r:id="rId5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 autoAdjust="0"/>
    <p:restoredTop sz="80567" autoAdjust="0"/>
  </p:normalViewPr>
  <p:slideViewPr>
    <p:cSldViewPr>
      <p:cViewPr varScale="1">
        <p:scale>
          <a:sx n="59" d="100"/>
          <a:sy n="59" d="100"/>
        </p:scale>
        <p:origin x="11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Enqueue</a:t>
            </a:r>
            <a:r>
              <a:rPr lang="en-US" dirty="0"/>
              <a:t> S(0+7)</a:t>
            </a:r>
          </a:p>
          <a:p>
            <a:r>
              <a:rPr lang="en-US" dirty="0"/>
              <a:t>Take out S, </a:t>
            </a:r>
            <a:r>
              <a:rPr lang="en-US" dirty="0" err="1"/>
              <a:t>Enqueue</a:t>
            </a:r>
            <a:r>
              <a:rPr lang="en-US" baseline="0" dirty="0"/>
              <a:t> G(5+0), A(1+6)</a:t>
            </a:r>
          </a:p>
          <a:p>
            <a:r>
              <a:rPr lang="en-US" baseline="0" dirty="0" err="1"/>
              <a:t>Dequeue</a:t>
            </a:r>
            <a:r>
              <a:rPr lang="en-US" baseline="0" dirty="0"/>
              <a:t> G(5+0) -</a:t>
            </a:r>
            <a:r>
              <a:rPr lang="en-US" baseline="0" dirty="0">
                <a:sym typeface="Wingdings" panose="05000000000000000000" pitchFamily="2" charset="2"/>
              </a:rPr>
              <a:t> Solution S G, it is the wrong solution!!!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02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41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1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tags" Target="../tags/tag5.xml"/><Relationship Id="rId16" Type="http://schemas.openxmlformats.org/officeDocument/2006/relationships/image" Target="../media/image39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34.png"/><Relationship Id="rId5" Type="http://schemas.openxmlformats.org/officeDocument/2006/relationships/tags" Target="../tags/tag8.xml"/><Relationship Id="rId15" Type="http://schemas.openxmlformats.org/officeDocument/2006/relationships/image" Target="../media/image38.png"/><Relationship Id="rId10" Type="http://schemas.openxmlformats.org/officeDocument/2006/relationships/notesSlide" Target="../notesSlides/notesSlide14.xml"/><Relationship Id="rId4" Type="http://schemas.openxmlformats.org/officeDocument/2006/relationships/tags" Target="../tags/tag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 dirty="0"/>
              <a:t>CAP 5636 – Advanced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</a:t>
            </a:r>
            <a:r>
              <a:rPr lang="en-US" sz="2400" dirty="0" err="1">
                <a:latin typeface="Calibri"/>
                <a:cs typeface="Calibri"/>
              </a:rPr>
              <a:t>Lotzi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Bölöni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adapted from the ones created by 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 for CS188 Intro to AI at UC Berkeley, available at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5600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0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Use </a:t>
            </a:r>
            <a:r>
              <a:rPr lang="en-US" sz="1500" dirty="0" err="1"/>
              <a:t>hashmap</a:t>
            </a:r>
            <a:r>
              <a:rPr lang="en-US" sz="1500" dirty="0"/>
              <a:t> style lookup!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367667" y="1158418"/>
            <a:ext cx="7467600" cy="92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You know exactly where you came from and how you got there, but you have no idea where you’re going.  But, you’ll know it when you see it.</a:t>
            </a: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39034</TotalTime>
  <Words>1842</Words>
  <Application>Microsoft Office PowerPoint</Application>
  <PresentationFormat>Widescreen</PresentationFormat>
  <Paragraphs>457</Paragraphs>
  <Slides>49</Slides>
  <Notes>14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Symbol</vt:lpstr>
      <vt:lpstr>Times New Roman</vt:lpstr>
      <vt:lpstr>Wingdings</vt:lpstr>
      <vt:lpstr>dan-berkeley-nlp-v1</vt:lpstr>
      <vt:lpstr>CAP 5636 – Advanced 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Ladislau Boloni</cp:lastModifiedBy>
  <cp:revision>2270</cp:revision>
  <cp:lastPrinted>2014-01-28T19:38:34Z</cp:lastPrinted>
  <dcterms:created xsi:type="dcterms:W3CDTF">2004-08-27T04:16:05Z</dcterms:created>
  <dcterms:modified xsi:type="dcterms:W3CDTF">2017-08-29T17:37:08Z</dcterms:modified>
</cp:coreProperties>
</file>